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0"/>
  </p:notesMasterIdLst>
  <p:sldIdLst>
    <p:sldId id="256" r:id="rId3"/>
    <p:sldId id="305" r:id="rId4"/>
    <p:sldId id="306" r:id="rId5"/>
    <p:sldId id="307" r:id="rId6"/>
    <p:sldId id="308" r:id="rId7"/>
    <p:sldId id="309" r:id="rId8"/>
    <p:sldId id="292" r:id="rId9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1"/>
      <p:bold r:id="rId12"/>
      <p:italic r:id="rId13"/>
      <p:boldItalic r:id="rId14"/>
    </p:embeddedFont>
    <p:embeddedFont>
      <p:font typeface="Helvetica Neue Light" panose="02000403000000020004" pitchFamily="2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6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>
      <p:cViewPr varScale="1">
        <p:scale>
          <a:sx n="139" d="100"/>
          <a:sy n="139" d="100"/>
        </p:scale>
        <p:origin x="84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123adfa1f_2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123adfa1f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6116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2898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39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0461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7488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4123adfa1f_2_5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g4123adfa1f_2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e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>
            <a:spLocks noGrp="1"/>
          </p:cNvSpPr>
          <p:nvPr>
            <p:ph type="pic" idx="2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Centré">
  <p:cSld name="Titre - Centré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e">
  <p:cSld name="Photo - Vertical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Haut">
  <p:cSld name="Titre - Hau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puces">
  <p:cSld name="Titre et puce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, puces et photo">
  <p:cSld name="Titre, puces et photo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ces">
  <p:cSld name="Puce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photos">
  <p:cSld name="3 photo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">
  <p:cSld name="Cita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6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1226" y="1515225"/>
            <a:ext cx="1481547" cy="148154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6"/>
          <p:cNvSpPr txBox="1"/>
          <p:nvPr/>
        </p:nvSpPr>
        <p:spPr>
          <a:xfrm>
            <a:off x="2586561" y="2996772"/>
            <a:ext cx="3970877" cy="731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1500"/>
              <a:buFont typeface="Arial"/>
              <a:buNone/>
            </a:pPr>
            <a:r>
              <a:rPr lang="en" sz="2000" b="1" dirty="0">
                <a:solidFill>
                  <a:srgbClr val="2F354A"/>
                </a:solidFill>
                <a:latin typeface="Roboto"/>
                <a:ea typeface="Roboto"/>
                <a:cs typeface="Roboto"/>
                <a:sym typeface="Roboto"/>
              </a:rPr>
              <a:t>Classification Models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1500"/>
              <a:buFont typeface="Arial"/>
              <a:buNone/>
            </a:pPr>
            <a:endParaRPr sz="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2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586003" y="979649"/>
            <a:ext cx="1419225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50580B-6D2A-EC4C-BC5B-F6E50C9A0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612" y="171703"/>
            <a:ext cx="3696716" cy="455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83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0E5FB6-6A22-EF44-8287-F35BFBFB5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686" y="287079"/>
            <a:ext cx="3059612" cy="456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74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D5E43A-21A8-EA43-B0AE-3B51E0A71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68" y="640842"/>
            <a:ext cx="7490635" cy="401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74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9AD83C-4B4F-834E-B636-59A3D574E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306" y="611146"/>
            <a:ext cx="6511980" cy="349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82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8CCA5C-8FA2-634C-9192-D9B38E52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027" y="747290"/>
            <a:ext cx="7035024" cy="359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03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Google Shape;723;p62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22756" y="1822506"/>
            <a:ext cx="1498489" cy="1498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1043</TotalTime>
  <Words>2</Words>
  <Application>Microsoft Macintosh PowerPoint</Application>
  <PresentationFormat>On-screen Show (16:9)</PresentationFormat>
  <Paragraphs>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Helvetica Neue</vt:lpstr>
      <vt:lpstr>Helvetica Neue Light</vt:lpstr>
      <vt:lpstr>Roboto</vt:lpstr>
      <vt:lpstr>Arial</vt:lpstr>
      <vt:lpstr>Simple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Himanshu Aggarwal</cp:lastModifiedBy>
  <cp:revision>32</cp:revision>
  <dcterms:modified xsi:type="dcterms:W3CDTF">2020-05-18T02:27:42Z</dcterms:modified>
</cp:coreProperties>
</file>